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5" r:id="rId9"/>
    <p:sldId id="288" r:id="rId10"/>
    <p:sldId id="272" r:id="rId11"/>
    <p:sldId id="269" r:id="rId12"/>
    <p:sldId id="289" r:id="rId13"/>
    <p:sldId id="270" r:id="rId14"/>
    <p:sldId id="274" r:id="rId15"/>
    <p:sldId id="275" r:id="rId16"/>
    <p:sldId id="276" r:id="rId17"/>
    <p:sldId id="285" r:id="rId18"/>
    <p:sldId id="277" r:id="rId19"/>
    <p:sldId id="278" r:id="rId20"/>
    <p:sldId id="267" r:id="rId21"/>
    <p:sldId id="268" r:id="rId22"/>
    <p:sldId id="291" r:id="rId23"/>
    <p:sldId id="280" r:id="rId24"/>
    <p:sldId id="282" r:id="rId25"/>
    <p:sldId id="283" r:id="rId26"/>
    <p:sldId id="286" r:id="rId27"/>
    <p:sldId id="287" r:id="rId28"/>
    <p:sldId id="28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ww\Desktop\&#1086;&#1090;&#1082;&#1088;&#1099;&#1090;&#1099;&#1077;%20&#1091;&#1088;&#1086;&#1082;&#1080;%20&#1080;%20&#1084;&#1077;&#1088;&#1086;&#1087;&#1088;&#1080;&#1103;&#1090;&#1080;&#1103;\&#1041;&#1059;&#1056;&#1040;&#1058;&#1048;&#1053;&#1054;.mp3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«Золотой ключик или Приключения Буратино» Викторина по сказке А. Толстог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«Золотой ключик или Приключения Буратино» Викторина по сказке А. Толстог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57" y="-160768"/>
            <a:ext cx="9358357" cy="7018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solidFill>
                  <a:srgbClr val="000000"/>
                </a:solidFill>
              </a:rPr>
              <a:t>	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F99A60-F0A9-40A6-BCB6-7647DA43DEC4}" type="datetime1">
              <a:rPr lang="ru-RU" smtClean="0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E49D54-1599-48DC-A89B-A5D4B2F2441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428596" y="642918"/>
            <a:ext cx="600079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/>
              <a:t>Деревянного мальчишку,</a:t>
            </a:r>
            <a:br>
              <a:rPr lang="ru-RU" sz="3200" dirty="0" smtClean="0"/>
            </a:br>
            <a:r>
              <a:rPr lang="ru-RU" sz="3200" dirty="0" smtClean="0"/>
              <a:t>Шалуна и хвастунишку</a:t>
            </a:r>
            <a:br>
              <a:rPr lang="ru-RU" sz="3200" dirty="0" smtClean="0"/>
            </a:br>
            <a:r>
              <a:rPr lang="ru-RU" sz="3200" dirty="0" smtClean="0"/>
              <a:t>Знают все без исключений.</a:t>
            </a:r>
            <a:br>
              <a:rPr lang="ru-RU" sz="3200" dirty="0" smtClean="0"/>
            </a:br>
            <a:r>
              <a:rPr lang="ru-RU" sz="3200" dirty="0" smtClean="0"/>
              <a:t>Он любитель приключений.</a:t>
            </a:r>
            <a:br>
              <a:rPr lang="ru-RU" sz="3200" dirty="0" smtClean="0"/>
            </a:br>
            <a:r>
              <a:rPr lang="ru-RU" sz="3200" dirty="0" smtClean="0"/>
              <a:t>Легкомысленным бывает,</a:t>
            </a:r>
            <a:br>
              <a:rPr lang="ru-RU" sz="3200" dirty="0" smtClean="0"/>
            </a:br>
            <a:r>
              <a:rPr lang="ru-RU" sz="3200" dirty="0" smtClean="0"/>
              <a:t>Но в беде не унывает.</a:t>
            </a:r>
            <a:br>
              <a:rPr lang="ru-RU" sz="3200" dirty="0" smtClean="0"/>
            </a:br>
            <a:r>
              <a:rPr lang="ru-RU" sz="3200" dirty="0" smtClean="0"/>
              <a:t>И синьора Карабаса</a:t>
            </a:r>
            <a:br>
              <a:rPr lang="ru-RU" sz="3200" dirty="0" smtClean="0"/>
            </a:br>
            <a:r>
              <a:rPr lang="ru-RU" sz="3200" dirty="0" smtClean="0"/>
              <a:t>Обхитрить сумел не раз он.</a:t>
            </a:r>
            <a:br>
              <a:rPr lang="ru-RU" sz="3200" dirty="0" smtClean="0"/>
            </a:br>
            <a:r>
              <a:rPr lang="ru-RU" sz="3200" dirty="0" err="1" smtClean="0"/>
              <a:t>Артемон</a:t>
            </a:r>
            <a:r>
              <a:rPr lang="ru-RU" sz="3200" dirty="0" smtClean="0"/>
              <a:t>, Пьеро, </a:t>
            </a:r>
            <a:r>
              <a:rPr lang="ru-RU" sz="3200" dirty="0" err="1" smtClean="0"/>
              <a:t>Мальвина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Неразлучны с ...</a:t>
            </a:r>
            <a:br>
              <a:rPr lang="ru-RU" sz="3200" dirty="0" smtClean="0"/>
            </a:b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642918"/>
            <a:ext cx="4450823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8596" y="571480"/>
            <a:ext cx="4082466" cy="5930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29256" y="3357562"/>
            <a:ext cx="2411747" cy="2848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57158" y="1071546"/>
            <a:ext cx="742955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smtClean="0">
                <a:cs typeface="Aharoni" pitchFamily="2" charset="-79"/>
              </a:rPr>
              <a:t>А. Толстой «Золотой ключик, или приключения Буратино»</a:t>
            </a:r>
            <a:endParaRPr lang="ru-RU" sz="4000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t_07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71736" y="958789"/>
            <a:ext cx="4286280" cy="4769459"/>
          </a:xfrm>
        </p:spPr>
      </p:pic>
      <p:sp>
        <p:nvSpPr>
          <p:cNvPr id="6" name="Горизонтальный свиток 5"/>
          <p:cNvSpPr/>
          <p:nvPr/>
        </p:nvSpPr>
        <p:spPr>
          <a:xfrm>
            <a:off x="285750" y="5572125"/>
            <a:ext cx="8572500" cy="1033463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FF0000"/>
                </a:solidFill>
              </a:rPr>
              <a:t>Алексей Николаевич Толстой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Документы\Школа № 43\Внеклассные мероприятия\Буратино\Картинки\priklu4e_88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572132" y="1071546"/>
            <a:ext cx="3143272" cy="4526312"/>
          </a:xfrm>
        </p:spPr>
      </p:pic>
      <p:pic>
        <p:nvPicPr>
          <p:cNvPr id="6" name="Picture 2" descr="https://im0-tub-kz.yandex.net/i?id=0b179945b27ba34aa5140e7244161435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571612"/>
            <a:ext cx="3389731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6182" y="2786058"/>
            <a:ext cx="2500330" cy="642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Киеве</a:t>
            </a:r>
            <a:endParaRPr lang="ru-RU" dirty="0"/>
          </a:p>
        </p:txBody>
      </p:sp>
      <p:pic>
        <p:nvPicPr>
          <p:cNvPr id="4" name="Picture 3" descr="D:\Документы\Школа № 43\Внеклассные мероприятия\Буратино\Картинки\129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14290"/>
            <a:ext cx="333872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D:\Документы\Школа № 43\Внеклассные мероприятия\Буратино\Картинки\Рисунок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5721" y="214291"/>
            <a:ext cx="2571768" cy="3429024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3571877"/>
            <a:ext cx="278608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428992" y="6000768"/>
            <a:ext cx="2786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tx2"/>
                </a:solidFill>
                <a:latin typeface="Constantia" pitchFamily="18" charset="0"/>
              </a:rPr>
              <a:t>в Гомеле</a:t>
            </a:r>
            <a:endParaRPr lang="ru-RU" sz="3600" dirty="0">
              <a:solidFill>
                <a:schemeClr val="tx2"/>
              </a:solidFill>
              <a:latin typeface="Constantia" pitchFamily="18" charset="0"/>
            </a:endParaRPr>
          </a:p>
        </p:txBody>
      </p:sp>
      <p:pic>
        <p:nvPicPr>
          <p:cNvPr id="9" name="Picture 2" descr="D:\Документы\Школа № 43\Внеклассные мероприятия\Буратино\Картинки\в кишенев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1857364"/>
            <a:ext cx="2185325" cy="378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58016" y="5786454"/>
            <a:ext cx="2000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onstantia" pitchFamily="18" charset="0"/>
              </a:rPr>
              <a:t>в Кишиневе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43702" y="285728"/>
            <a:ext cx="25002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Памятники </a:t>
            </a:r>
          </a:p>
          <a:p>
            <a:r>
              <a:rPr lang="ru-RU" sz="3200" dirty="0" smtClean="0"/>
              <a:t>Буратино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3714752"/>
            <a:ext cx="25003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памятник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Пиноккио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 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во Флоренции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00550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3" name="Picture 2" descr="D:\Документы\Школа № 43\Внеклассные мероприятия\Буратино\Картинки\4_11_Buratino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285750"/>
            <a:ext cx="5665788" cy="40005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072188" y="571500"/>
            <a:ext cx="30718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0000"/>
                </a:solidFill>
                <a:latin typeface="Georgia" pitchFamily="18" charset="0"/>
              </a:rPr>
              <a:t>Кинофильм о Буратино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38" y="2571750"/>
            <a:ext cx="3048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357438" y="5857875"/>
            <a:ext cx="32210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FF0000"/>
                </a:solidFill>
                <a:latin typeface="Georgia" pitchFamily="18" charset="0"/>
              </a:rPr>
              <a:t>мультфильм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fotos.fastimagess.ru/img-q5y5x5n4g4041406u4w2q2i5v536c484d40484o4j4/items/t1@3399e231-e356-4470-baef-eba6b5d48bc3/Burati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428604"/>
            <a:ext cx="4257675" cy="609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1462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/>
              <a:t>Сказка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704088"/>
            <a:ext cx="3614734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cs typeface="Aharoni" pitchFamily="2" charset="-79"/>
              </a:rPr>
              <a:t>Сольдо – итальянская разменная монета</a:t>
            </a:r>
            <a:endParaRPr lang="ru-RU" sz="3200" dirty="0">
              <a:cs typeface="Aharoni" pitchFamily="2" charset="-79"/>
            </a:endParaRPr>
          </a:p>
        </p:txBody>
      </p:sp>
      <p:pic>
        <p:nvPicPr>
          <p:cNvPr id="4" name="Содержимое 3" descr="http://static.newauction.ru/offer_images/2016/02/03/05/big/S/s5QDmxeSdpv/italija_papskoe_gosudarstvo_1_soldo_1867_goda_47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3" y="285729"/>
            <a:ext cx="457203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018.radikal.ru/i524/1201/34/901bbbe602c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714752"/>
            <a:ext cx="523875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571744"/>
            <a:ext cx="8229600" cy="1143000"/>
          </a:xfrm>
        </p:spPr>
        <p:txBody>
          <a:bodyPr/>
          <a:lstStyle/>
          <a:p>
            <a:pPr algn="ctr"/>
            <a:r>
              <a:rPr lang="ru-RU" b="1" dirty="0" err="1" smtClean="0"/>
              <a:t>Физминутка</a:t>
            </a:r>
            <a:r>
              <a:rPr lang="ru-RU" b="1" dirty="0" smtClean="0"/>
              <a:t> для глаз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3543296" cy="17078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050" name="AutoShape 2" descr="http://xn--62-6kc3btang.xn--p1ai/uploads/articles/image-m4id1075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://xn--62-6kc3btang.xn--p1ai/uploads/articles/image-m4id1075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://muzmag777.ru/uploads/gallery/10/arabic-violin-mix_8992479-296360_1280x72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http://muzmag777.ru/uploads/gallery/10/arabic-violin-mix_8992479-296360_1280x7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571480"/>
            <a:ext cx="4532789" cy="2549694"/>
          </a:xfrm>
          <a:prstGeom prst="rect">
            <a:avLst/>
          </a:prstGeom>
          <a:noFill/>
        </p:spPr>
      </p:pic>
      <p:pic>
        <p:nvPicPr>
          <p:cNvPr id="2058" name="Picture 10" descr="http://bambooway.users.photofile.ru/photo/bambooway/3701879/xlarge/833375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642918"/>
            <a:ext cx="3444510" cy="2500330"/>
          </a:xfrm>
          <a:prstGeom prst="rect">
            <a:avLst/>
          </a:prstGeom>
          <a:noFill/>
        </p:spPr>
      </p:pic>
      <p:sp>
        <p:nvSpPr>
          <p:cNvPr id="2060" name="AutoShape 12" descr="https://im0-tub-kz.yandex.net/i?id=02a3c1f0cd5a186684632f3255823035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http://img.etonals.com/p/large/MC_AD1410SB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4" name="Picture 16" descr="http://img.etonals.com/p/large/MC_AD1410SB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357562"/>
            <a:ext cx="3286148" cy="2973964"/>
          </a:xfrm>
          <a:prstGeom prst="rect">
            <a:avLst/>
          </a:prstGeom>
          <a:noFill/>
        </p:spPr>
      </p:pic>
      <p:sp>
        <p:nvSpPr>
          <p:cNvPr id="2066" name="AutoShape 18" descr="https://otvet.imgsmail.ru/download/3db919172148787aac617aca3b402432_i-335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8" name="AutoShape 20" descr="https://otvet.imgsmail.ru/download/3db919172148787aac617aca3b402432_i-335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70" name="Picture 22" descr="https://im0-tub-kz.yandex.net/i?id=905b3de250ba25fd45b4af2be82aada0-l&amp;n=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3357562"/>
            <a:ext cx="2839037" cy="31146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08223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Динамическая пауза.</a:t>
            </a:r>
            <a:br>
              <a:rPr lang="ru-RU" dirty="0" smtClean="0"/>
            </a:br>
            <a:r>
              <a:rPr lang="ru-RU" dirty="0" smtClean="0"/>
              <a:t>Танец</a:t>
            </a:r>
            <a:endParaRPr lang="ru-RU" dirty="0"/>
          </a:p>
        </p:txBody>
      </p:sp>
      <p:pic>
        <p:nvPicPr>
          <p:cNvPr id="4" name="БУРАТИНО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419600" y="39766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153540"/>
          </a:xfrm>
        </p:spPr>
        <p:txBody>
          <a:bodyPr/>
          <a:lstStyle/>
          <a:p>
            <a:pPr algn="ctr"/>
            <a:r>
              <a:rPr lang="ru-RU" dirty="0" smtClean="0"/>
              <a:t>Работа в тетради.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1.  Буратино</a:t>
            </a:r>
          </a:p>
          <a:p>
            <a:r>
              <a:rPr lang="ru-RU" sz="6000" dirty="0" smtClean="0"/>
              <a:t>2. </a:t>
            </a:r>
            <a:r>
              <a:rPr lang="ru-RU" sz="6000" dirty="0" err="1" smtClean="0"/>
              <a:t>Мальвина</a:t>
            </a:r>
            <a:endParaRPr lang="ru-RU" sz="6000" dirty="0" smtClean="0"/>
          </a:p>
          <a:p>
            <a:r>
              <a:rPr lang="ru-RU" sz="6000" dirty="0" smtClean="0"/>
              <a:t>3. Перро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3042" y="1935480"/>
            <a:ext cx="7043758" cy="1350644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ru-RU" sz="4000" dirty="0" smtClean="0">
                <a:latin typeface="Arial Black" pitchFamily="34" charset="0"/>
              </a:rPr>
              <a:t>1.    5 лет</a:t>
            </a:r>
          </a:p>
          <a:p>
            <a:pPr marL="514350" indent="-514350">
              <a:buNone/>
            </a:pPr>
            <a:r>
              <a:rPr lang="ru-RU" sz="4000" dirty="0" smtClean="0">
                <a:latin typeface="Arial Black" pitchFamily="34" charset="0"/>
              </a:rPr>
              <a:t>2.    10 лет</a:t>
            </a:r>
          </a:p>
          <a:p>
            <a:pPr marL="514350" indent="-514350">
              <a:buNone/>
            </a:pPr>
            <a:r>
              <a:rPr lang="ru-RU" sz="4000" dirty="0" smtClean="0">
                <a:latin typeface="Arial Black" pitchFamily="34" charset="0"/>
              </a:rPr>
              <a:t>3.    7 лет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1. шорты, брюки,  юбка</a:t>
            </a:r>
          </a:p>
          <a:p>
            <a:r>
              <a:rPr lang="ru-RU" sz="4000" dirty="0" smtClean="0"/>
              <a:t>2. шорты, длинный нос, колпачок</a:t>
            </a:r>
          </a:p>
          <a:p>
            <a:r>
              <a:rPr lang="ru-RU" sz="4000" dirty="0" smtClean="0"/>
              <a:t>3. кофточка, штанишки, шляпа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1. лгун, добрый</a:t>
            </a:r>
          </a:p>
          <a:p>
            <a:r>
              <a:rPr lang="ru-RU" sz="4800" dirty="0" smtClean="0"/>
              <a:t>2. спокойный, послушный,</a:t>
            </a:r>
          </a:p>
          <a:p>
            <a:r>
              <a:rPr lang="ru-RU" sz="4800" dirty="0" smtClean="0"/>
              <a:t>3. злой, обманщик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071546"/>
          </a:xfrm>
        </p:spPr>
        <p:txBody>
          <a:bodyPr/>
          <a:lstStyle/>
          <a:p>
            <a:pPr algn="ctr" eaLnBrk="1" hangingPunct="1"/>
            <a:r>
              <a:rPr lang="ru-RU" sz="6600" b="1" dirty="0" smtClean="0"/>
              <a:t>Собери картинку</a:t>
            </a:r>
            <a:endParaRPr lang="ru-RU" sz="6600" dirty="0" smtClean="0"/>
          </a:p>
        </p:txBody>
      </p:sp>
      <p:pic>
        <p:nvPicPr>
          <p:cNvPr id="22531" name="Picture 2" descr="D:\Документы\Школа № 43\Внеклассные мероприятия\Буратино\Картинки\buratino0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336675"/>
            <a:ext cx="4357688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://s15.radikal.ru/i189/1104/5b/d0723909d9e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371477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ourkidsfamily.ru/uploads/posts/2013-03/thumbs/1364464964_1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786190"/>
            <a:ext cx="357190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dn01.ru/files/users/images/f8/ff/f8ffc8e680fa93388cf21a91b9b15adb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285729"/>
            <a:ext cx="4362457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im0-tub-kz.yandex.net/i?id=0b67dbf8c84f0baa94e711704d947643-l&amp;n=13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3714752"/>
            <a:ext cx="371477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296548"/>
          </a:xfrm>
        </p:spPr>
        <p:txBody>
          <a:bodyPr>
            <a:normAutofit/>
          </a:bodyPr>
          <a:lstStyle/>
          <a:p>
            <a:r>
              <a:rPr lang="ru-RU" dirty="0" smtClean="0"/>
              <a:t>План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 Увидел театр.</a:t>
            </a:r>
            <a:br>
              <a:rPr lang="ru-RU" dirty="0" smtClean="0"/>
            </a:br>
            <a:r>
              <a:rPr lang="ru-RU" dirty="0" smtClean="0"/>
              <a:t>2. Продал АЗБУКУ</a:t>
            </a:r>
            <a:br>
              <a:rPr lang="ru-RU" dirty="0" smtClean="0"/>
            </a:br>
            <a:r>
              <a:rPr lang="ru-RU" dirty="0" smtClean="0"/>
              <a:t>3. Купил билет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010796"/>
          </a:xfrm>
        </p:spPr>
        <p:txBody>
          <a:bodyPr>
            <a:normAutofit/>
          </a:bodyPr>
          <a:lstStyle/>
          <a:p>
            <a:r>
              <a:rPr lang="ru-RU" sz="7200" dirty="0" smtClean="0"/>
              <a:t>а) 5 тенге</a:t>
            </a:r>
            <a:br>
              <a:rPr lang="ru-RU" sz="7200" dirty="0" smtClean="0"/>
            </a:br>
            <a:r>
              <a:rPr lang="ru-RU" sz="7200" dirty="0" smtClean="0"/>
              <a:t>б) 4 сольдо</a:t>
            </a:r>
            <a:br>
              <a:rPr lang="ru-RU" sz="7200" dirty="0" smtClean="0"/>
            </a:br>
            <a:r>
              <a:rPr lang="ru-RU" sz="7200" dirty="0" smtClean="0"/>
              <a:t>в) 6 евро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6400816" cy="438896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/>
              <a:t>Кто написал сказку про Буратино?</a:t>
            </a:r>
          </a:p>
        </p:txBody>
      </p:sp>
      <p:pic>
        <p:nvPicPr>
          <p:cNvPr id="4" name="Picture 8" descr="pt_07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4348" y="1428737"/>
            <a:ext cx="2247029" cy="2500330"/>
          </a:xfrm>
        </p:spPr>
      </p:pic>
      <p:pic>
        <p:nvPicPr>
          <p:cNvPr id="28674" name="Picture 2" descr="https://persons-info.com/userfiles/image/persons/10000-20000/18000-19000/18559/DRAGUNSKII_Viktor_IUzefovich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357298"/>
            <a:ext cx="2307997" cy="3000396"/>
          </a:xfrm>
          <a:prstGeom prst="rect">
            <a:avLst/>
          </a:prstGeom>
          <a:noFill/>
        </p:spPr>
      </p:pic>
      <p:pic>
        <p:nvPicPr>
          <p:cNvPr id="28676" name="Picture 4" descr="http://cdn.bolshoyvopros.ru/files/users/images/0d/da/0dda194d94a5efdfca92e1f763e6f53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1285860"/>
            <a:ext cx="2000264" cy="2862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Прототип Буратино?</a:t>
            </a:r>
            <a:endParaRPr lang="ru-RU" dirty="0"/>
          </a:p>
        </p:txBody>
      </p:sp>
      <p:pic>
        <p:nvPicPr>
          <p:cNvPr id="37890" name="Picture 2" descr="https://im0-tub-kz.yandex.net/i?id=0b179945b27ba34aa5140e7244161435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071678"/>
            <a:ext cx="2281550" cy="2500330"/>
          </a:xfrm>
          <a:prstGeom prst="rect">
            <a:avLst/>
          </a:prstGeom>
          <a:noFill/>
        </p:spPr>
      </p:pic>
      <p:pic>
        <p:nvPicPr>
          <p:cNvPr id="37892" name="Picture 4" descr="http://www.playcast.ru/uploads/2017/08/15/2322089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000240"/>
            <a:ext cx="1952639" cy="2928958"/>
          </a:xfrm>
          <a:prstGeom prst="rect">
            <a:avLst/>
          </a:prstGeom>
          <a:noFill/>
        </p:spPr>
      </p:pic>
      <p:pic>
        <p:nvPicPr>
          <p:cNvPr id="37894" name="Picture 6" descr="https://im0-tub-kz.yandex.net/i?id=d79f2470d60eab71ad5ca02971e7f626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2071678"/>
            <a:ext cx="2857520" cy="2458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Куда спешил Буратино?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1. кино</a:t>
            </a:r>
          </a:p>
          <a:p>
            <a:r>
              <a:rPr lang="ru-RU" sz="4800" dirty="0" smtClean="0"/>
              <a:t>2. концерт</a:t>
            </a:r>
          </a:p>
          <a:p>
            <a:r>
              <a:rPr lang="ru-RU" sz="4800" dirty="0" smtClean="0"/>
              <a:t>3. театр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105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 какому жанру литературы относится это произведение?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14620"/>
            <a:ext cx="8229600" cy="360998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1.  рассказ</a:t>
            </a:r>
          </a:p>
          <a:p>
            <a:r>
              <a:rPr lang="ru-RU" sz="4000" dirty="0" smtClean="0"/>
              <a:t>2. сказка</a:t>
            </a:r>
          </a:p>
          <a:p>
            <a:r>
              <a:rPr lang="ru-RU" sz="4000" dirty="0" smtClean="0"/>
              <a:t>3. стихотворение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153540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Спасибо за урок!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128</TotalTime>
  <Words>149</Words>
  <PresentationFormat>Экран (4:3)</PresentationFormat>
  <Paragraphs>46</Paragraphs>
  <Slides>28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В Киеве</vt:lpstr>
      <vt:lpstr>Слайд 8</vt:lpstr>
      <vt:lpstr>Слайд 9</vt:lpstr>
      <vt:lpstr>Сказка</vt:lpstr>
      <vt:lpstr>Сольдо – итальянская разменная монета</vt:lpstr>
      <vt:lpstr>Физминутка для глаз</vt:lpstr>
      <vt:lpstr>Слайд 13</vt:lpstr>
      <vt:lpstr>Динамическая пауза. Танец</vt:lpstr>
      <vt:lpstr>Работа в тетради.</vt:lpstr>
      <vt:lpstr>Слайд 16</vt:lpstr>
      <vt:lpstr>Слайд 17</vt:lpstr>
      <vt:lpstr>Слайд 18</vt:lpstr>
      <vt:lpstr>Слайд 19</vt:lpstr>
      <vt:lpstr>Собери картинку</vt:lpstr>
      <vt:lpstr>Слайд 21</vt:lpstr>
      <vt:lpstr>План  1. Увидел театр. 2. Продал АЗБУКУ 3. Купил билет</vt:lpstr>
      <vt:lpstr>а) 5 тенге б) 4 сольдо в) 6 евро</vt:lpstr>
      <vt:lpstr>Кто написал сказку про Буратино?</vt:lpstr>
      <vt:lpstr>Прототип Буратино?</vt:lpstr>
      <vt:lpstr>Куда спешил Буратино?</vt:lpstr>
      <vt:lpstr>К какому жанру литературы относится это произведение? </vt:lpstr>
      <vt:lpstr>Спасибо за урок!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Абылайхан</dc:creator>
  <cp:lastModifiedBy>ww</cp:lastModifiedBy>
  <cp:revision>33</cp:revision>
  <dcterms:created xsi:type="dcterms:W3CDTF">2017-11-19T17:32:03Z</dcterms:created>
  <dcterms:modified xsi:type="dcterms:W3CDTF">2017-11-22T09:01:59Z</dcterms:modified>
</cp:coreProperties>
</file>