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  <p:sldId id="260" r:id="rId6"/>
    <p:sldId id="261" r:id="rId7"/>
    <p:sldId id="264" r:id="rId8"/>
    <p:sldId id="271" r:id="rId9"/>
    <p:sldId id="263" r:id="rId10"/>
    <p:sldId id="265" r:id="rId11"/>
    <p:sldId id="266" r:id="rId12"/>
    <p:sldId id="267" r:id="rId13"/>
    <p:sldId id="272" r:id="rId14"/>
    <p:sldId id="268" r:id="rId15"/>
    <p:sldId id="269" r:id="rId16"/>
    <p:sldId id="270" r:id="rId17"/>
    <p:sldId id="25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876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0" name="Picture 2" descr="http://bereznaschool.inf.ua/images/images/rules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726" y="188641"/>
            <a:ext cx="262273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323528" y="260648"/>
            <a:ext cx="8496944" cy="5904656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uapryal.com.ua/wp-content/uploads/2017/10/book-and-fountain-pen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85179" flipH="1">
            <a:off x="-82233" y="4256174"/>
            <a:ext cx="3562078" cy="264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uapryal.com.ua/wp-content/uploads/2017/10/book-and-fountain-pen.png" TargetMode="External"/><Relationship Id="rId2" Type="http://schemas.openxmlformats.org/officeDocument/2006/relationships/hyperlink" Target="http://www.publicdomainpictures.net/pictures/130000/velka/purple-top-gradient-background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ereznaschool.inf.ua/images/images/rules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60066"/>
                </a:solidFill>
                <a:latin typeface="Monotype Corsiva" pitchFamily="66" charset="0"/>
                <a:cs typeface="Arial" charset="0"/>
              </a:rPr>
              <a:t>Урок русского языка в 3 «А» классе</a:t>
            </a:r>
            <a:endParaRPr lang="ru-RU" b="1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097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                    Прозвенел уже звонок.</a:t>
            </a:r>
          </a:p>
          <a:p>
            <a:pPr>
              <a:buNone/>
            </a:pPr>
            <a:r>
              <a:rPr lang="ru-RU" sz="4000" dirty="0" smtClean="0"/>
              <a:t>                    Начинается урок</a:t>
            </a:r>
          </a:p>
          <a:p>
            <a:pPr>
              <a:buNone/>
            </a:pPr>
            <a:r>
              <a:rPr lang="ru-RU" sz="4000" dirty="0" smtClean="0"/>
              <a:t>                    А теперь все повернитесь,</a:t>
            </a:r>
          </a:p>
          <a:p>
            <a:pPr>
              <a:buNone/>
            </a:pPr>
            <a:r>
              <a:rPr lang="ru-RU" sz="4000" dirty="0" smtClean="0"/>
              <a:t>                    И друг другу улыбнитесь</a:t>
            </a:r>
          </a:p>
          <a:p>
            <a:pPr>
              <a:buNone/>
            </a:pPr>
            <a:r>
              <a:rPr lang="ru-RU" sz="4000" dirty="0" smtClean="0"/>
              <a:t>                    Улыбнитесь мне, гостям</a:t>
            </a:r>
          </a:p>
          <a:p>
            <a:pPr>
              <a:buNone/>
            </a:pPr>
            <a:r>
              <a:rPr lang="ru-RU" sz="4000" dirty="0" smtClean="0"/>
              <a:t>                    И садитесь по местам.</a:t>
            </a:r>
          </a:p>
          <a:p>
            <a:endParaRPr lang="ru-RU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86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Знания собираются по капле.</a:t>
            </a:r>
            <a:endParaRPr lang="ru-RU" sz="4800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7907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71472" y="928670"/>
            <a:ext cx="792961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Сели прямо, ноги вместе,</a:t>
            </a:r>
            <a:endParaRPr kumimoji="0" lang="ru-RU" sz="4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 наклон возьмём тетрадь.</a:t>
            </a:r>
            <a:endParaRPr kumimoji="0" lang="ru-RU" sz="4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Левая рука на месте,</a:t>
            </a:r>
            <a:endParaRPr kumimoji="0" lang="ru-RU" sz="4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Правая рука на месте,</a:t>
            </a:r>
            <a:endParaRPr kumimoji="0" lang="ru-RU" sz="4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Можно начинать писать!!!</a:t>
            </a:r>
            <a:endParaRPr kumimoji="0" lang="ru-RU" sz="4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73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71472" y="861773"/>
            <a:ext cx="735811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1438" algn="l"/>
              </a:tabLst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Двадцать второе ноября.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1438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   Классная работа.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066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28671"/>
            <a:ext cx="7972452" cy="3714775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Минутка чистописания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000" dirty="0" err="1" smtClean="0"/>
              <a:t>Жж</a:t>
            </a:r>
            <a:r>
              <a:rPr lang="ru-RU" sz="4000" dirty="0" smtClean="0"/>
              <a:t> </a:t>
            </a:r>
            <a:r>
              <a:rPr lang="ru-RU" sz="4000" dirty="0" err="1" smtClean="0"/>
              <a:t>Шш</a:t>
            </a:r>
            <a:r>
              <a:rPr lang="ru-RU" sz="4000" dirty="0" smtClean="0"/>
              <a:t> </a:t>
            </a:r>
            <a:r>
              <a:rPr lang="ru-RU" sz="4000" dirty="0" err="1" smtClean="0"/>
              <a:t>Чч</a:t>
            </a:r>
            <a:r>
              <a:rPr lang="ru-RU" sz="4000" dirty="0" smtClean="0"/>
              <a:t> </a:t>
            </a:r>
            <a:r>
              <a:rPr lang="ru-RU" sz="4000" dirty="0" err="1" smtClean="0"/>
              <a:t>Щщ</a:t>
            </a:r>
            <a:r>
              <a:rPr lang="ru-RU" sz="4000" dirty="0" smtClean="0"/>
              <a:t> </a:t>
            </a:r>
            <a:r>
              <a:rPr lang="ru-RU" sz="4000" dirty="0" err="1" smtClean="0"/>
              <a:t>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357430"/>
            <a:ext cx="63045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Камыш, плащ , дочь, мышь</a:t>
            </a:r>
          </a:p>
          <a:p>
            <a:r>
              <a:rPr lang="ru-RU" sz="4000" dirty="0" smtClean="0"/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426650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sz="2000" dirty="0" smtClean="0"/>
              <a:t>         борщ</a:t>
            </a:r>
          </a:p>
          <a:p>
            <a:pPr>
              <a:buNone/>
            </a:pPr>
            <a:r>
              <a:rPr lang="ru-RU" sz="2000" dirty="0" smtClean="0"/>
              <a:t>         плащ</a:t>
            </a:r>
          </a:p>
          <a:p>
            <a:pPr>
              <a:buNone/>
            </a:pPr>
            <a:r>
              <a:rPr lang="ru-RU" sz="2000" dirty="0" smtClean="0"/>
              <a:t>         грач</a:t>
            </a:r>
          </a:p>
          <a:p>
            <a:pPr>
              <a:buNone/>
            </a:pPr>
            <a:r>
              <a:rPr lang="ru-RU" sz="2000" dirty="0" smtClean="0"/>
              <a:t>         малыш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ночь</a:t>
            </a:r>
          </a:p>
          <a:p>
            <a:pPr>
              <a:buNone/>
            </a:pPr>
            <a:r>
              <a:rPr lang="ru-RU" dirty="0" smtClean="0"/>
              <a:t>печь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3786214"/>
          </a:xfrm>
        </p:spPr>
        <p:txBody>
          <a:bodyPr>
            <a:normAutofit fontScale="90000"/>
          </a:bodyPr>
          <a:lstStyle/>
          <a:p>
            <a:r>
              <a:rPr lang="ru-RU" sz="6700" b="1" dirty="0" smtClean="0">
                <a:latin typeface="Bookman Old Style" pitchFamily="18" charset="0"/>
              </a:rPr>
              <a:t>Работа по учебнику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страница 115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642918"/>
            <a:ext cx="685804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1. Начальная форма. Определить часть речи.</a:t>
            </a:r>
            <a:br>
              <a:rPr lang="ru-RU" sz="4000" dirty="0" smtClean="0"/>
            </a:br>
            <a:r>
              <a:rPr lang="ru-RU" sz="4000" dirty="0" smtClean="0"/>
              <a:t>2. Определить род.</a:t>
            </a:r>
            <a:br>
              <a:rPr lang="ru-RU" sz="4000" dirty="0" smtClean="0"/>
            </a:br>
            <a:r>
              <a:rPr lang="ru-RU" sz="4000" dirty="0" smtClean="0"/>
              <a:t>3. Если существительное женского рода- мягкий знак пишется.</a:t>
            </a:r>
            <a:br>
              <a:rPr lang="ru-RU" sz="4000" dirty="0" smtClean="0"/>
            </a:br>
            <a:r>
              <a:rPr lang="ru-RU" sz="4000" dirty="0" smtClean="0"/>
              <a:t>4. Если существительное мужского рода- мягкий знак не пишется.</a:t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142976" y="1428736"/>
            <a:ext cx="72866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6125" algn="l"/>
              </a:tabLst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Ночка , дочка, внучка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357290" y="1071546"/>
            <a:ext cx="71438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Физминутка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Мы задания выполняли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И немножечко устали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А теперь пришла пора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Отдохнуть нам всем пора.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928670"/>
            <a:ext cx="7772400" cy="37147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cap="none" dirty="0" smtClean="0">
                <a:latin typeface="Bookman Old Style" pitchFamily="18" charset="0"/>
              </a:rPr>
              <a:t>Работа по учебнику </a:t>
            </a:r>
            <a:r>
              <a:rPr lang="ru-RU" sz="6700" dirty="0" smtClean="0"/>
              <a:t/>
            </a:r>
            <a:br>
              <a:rPr lang="ru-RU" sz="67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страница 116,</a:t>
            </a:r>
            <a:br>
              <a:rPr lang="ru-RU" dirty="0" smtClean="0"/>
            </a:br>
            <a:r>
              <a:rPr lang="ru-RU" dirty="0" smtClean="0"/>
              <a:t>Упражнение 260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928670"/>
            <a:ext cx="7772400" cy="37147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cap="none" dirty="0" smtClean="0">
                <a:latin typeface="Bookman Old Style" pitchFamily="18" charset="0"/>
              </a:rPr>
              <a:t>Работа по учебнику </a:t>
            </a:r>
            <a:r>
              <a:rPr lang="ru-RU" sz="6700" dirty="0" smtClean="0"/>
              <a:t/>
            </a:r>
            <a:br>
              <a:rPr lang="ru-RU" sz="67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страница 117,</a:t>
            </a:r>
            <a:br>
              <a:rPr lang="ru-RU" dirty="0" smtClean="0"/>
            </a:br>
            <a:r>
              <a:rPr lang="ru-RU" dirty="0" smtClean="0"/>
              <a:t>Упражнение 266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143000"/>
          </a:xfrm>
        </p:spPr>
        <p:txBody>
          <a:bodyPr/>
          <a:lstStyle/>
          <a:p>
            <a:r>
              <a:rPr lang="ru-RU" b="1" dirty="0" smtClean="0"/>
              <a:t>Упражнение «Корректор»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6002" y="3286124"/>
            <a:ext cx="6800840" cy="2686056"/>
          </a:xfrm>
        </p:spPr>
        <p:txBody>
          <a:bodyPr>
            <a:normAutofit/>
          </a:bodyPr>
          <a:lstStyle/>
          <a:p>
            <a:pPr lvl="0" algn="r" fontAlgn="base">
              <a:buNone/>
            </a:pPr>
            <a:r>
              <a:rPr lang="ru-RU" sz="4800" dirty="0" err="1" smtClean="0"/>
              <a:t>Лучь</a:t>
            </a:r>
            <a:r>
              <a:rPr lang="ru-RU" sz="4800" dirty="0" smtClean="0"/>
              <a:t>,</a:t>
            </a:r>
            <a:r>
              <a:rPr lang="ru-RU" sz="4800" dirty="0" smtClean="0"/>
              <a:t>  </a:t>
            </a:r>
            <a:r>
              <a:rPr lang="ru-RU" sz="4800" dirty="0" smtClean="0"/>
              <a:t>мяч ,</a:t>
            </a:r>
            <a:r>
              <a:rPr lang="ru-RU" sz="4800" dirty="0" smtClean="0"/>
              <a:t>  </a:t>
            </a:r>
            <a:r>
              <a:rPr lang="ru-RU" sz="4800" dirty="0" err="1" smtClean="0"/>
              <a:t>грачь</a:t>
            </a:r>
            <a:r>
              <a:rPr lang="ru-RU" sz="4800" dirty="0" smtClean="0"/>
              <a:t>, </a:t>
            </a:r>
            <a:r>
              <a:rPr lang="ru-RU" sz="4800" dirty="0" err="1" smtClean="0"/>
              <a:t>мыш</a:t>
            </a:r>
            <a:r>
              <a:rPr lang="ru-RU" sz="4800" dirty="0" smtClean="0"/>
              <a:t>  </a:t>
            </a:r>
            <a:r>
              <a:rPr lang="ru-RU" sz="4800" dirty="0" smtClean="0"/>
              <a:t>, </a:t>
            </a:r>
            <a:endParaRPr lang="ru-RU" sz="4800" dirty="0" smtClean="0"/>
          </a:p>
          <a:p>
            <a:pPr lvl="0" algn="r" fontAlgn="base">
              <a:buNone/>
            </a:pPr>
            <a:r>
              <a:rPr lang="ru-RU" sz="4800" dirty="0" err="1" smtClean="0"/>
              <a:t>ёршь</a:t>
            </a:r>
            <a:r>
              <a:rPr lang="ru-RU" sz="4800" dirty="0" smtClean="0"/>
              <a:t>, </a:t>
            </a:r>
            <a:r>
              <a:rPr lang="ru-RU" sz="4800" dirty="0" err="1" smtClean="0"/>
              <a:t>ноч</a:t>
            </a:r>
            <a:r>
              <a:rPr lang="ru-RU" sz="4800" dirty="0" smtClean="0"/>
              <a:t>  , </a:t>
            </a:r>
            <a:r>
              <a:rPr lang="ru-RU" sz="4800" dirty="0" err="1" smtClean="0"/>
              <a:t>гаражь</a:t>
            </a:r>
            <a:r>
              <a:rPr lang="ru-RU" sz="4800" dirty="0" smtClean="0"/>
              <a:t>, </a:t>
            </a:r>
            <a:endParaRPr lang="ru-RU" sz="4800" dirty="0" smtClean="0"/>
          </a:p>
          <a:p>
            <a:pPr lvl="0" algn="r" fontAlgn="base">
              <a:buNone/>
            </a:pPr>
            <a:r>
              <a:rPr lang="ru-RU" sz="4800" dirty="0" err="1" smtClean="0"/>
              <a:t>мечь</a:t>
            </a:r>
            <a:r>
              <a:rPr lang="ru-RU" sz="4800" dirty="0" smtClean="0"/>
              <a:t> , </a:t>
            </a:r>
            <a:r>
              <a:rPr lang="ru-RU" sz="4800" dirty="0" err="1" smtClean="0"/>
              <a:t>стрижь</a:t>
            </a:r>
            <a:r>
              <a:rPr lang="ru-RU" sz="4800" dirty="0" smtClean="0"/>
              <a:t>, </a:t>
            </a:r>
            <a:r>
              <a:rPr lang="ru-RU" sz="4800" dirty="0" smtClean="0"/>
              <a:t> плачь</a:t>
            </a:r>
            <a:r>
              <a:rPr lang="ru-RU" sz="4800" dirty="0" smtClean="0"/>
              <a:t>.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643051"/>
            <a:ext cx="7772400" cy="2286016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57421" y="2906713"/>
            <a:ext cx="6137291" cy="159385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Страница </a:t>
            </a:r>
            <a:r>
              <a:rPr lang="ru-RU" sz="3600" b="1" dirty="0" smtClean="0">
                <a:solidFill>
                  <a:schemeClr val="tx1"/>
                </a:solidFill>
              </a:rPr>
              <a:t>116, </a:t>
            </a:r>
            <a:endParaRPr lang="ru-RU" sz="3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упражнение </a:t>
            </a:r>
            <a:r>
              <a:rPr lang="ru-RU" sz="3600" b="1" dirty="0" smtClean="0">
                <a:solidFill>
                  <a:schemeClr val="tx1"/>
                </a:solidFill>
              </a:rPr>
              <a:t>261.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5992"/>
            <a:ext cx="8229600" cy="207170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Спасибо </a:t>
            </a:r>
            <a:r>
              <a:rPr lang="ru-RU" b="1" dirty="0" smtClean="0">
                <a:latin typeface="Bookman Old Style" pitchFamily="18" charset="0"/>
              </a:rPr>
              <a:t>всем за работу!</a:t>
            </a:r>
            <a:endParaRPr lang="ru-RU" b="1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660066"/>
                </a:solidFill>
                <a:latin typeface="Monotype Corsiva" pitchFamily="66" charset="0"/>
                <a:cs typeface="Arial" charset="0"/>
              </a:rPr>
              <a:t>Интернет-источники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www.publicdomainpictures.net/pictures/130000/velka/purple-top-gradient-background.jpg</a:t>
            </a:r>
            <a:r>
              <a:rPr lang="ru-RU" dirty="0" smtClean="0"/>
              <a:t> - фон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uapryal.com.ua/wp-content/uploads/2017/10/book-and-fountain-pen.png</a:t>
            </a:r>
            <a:r>
              <a:rPr lang="ru-RU" dirty="0" smtClean="0"/>
              <a:t> - блокнот с ручкой</a:t>
            </a:r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bereznaschool.inf.ua/images/images/rules.gif</a:t>
            </a:r>
            <a:r>
              <a:rPr lang="ru-RU" dirty="0" smtClean="0"/>
              <a:t> - весёлый учебник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06936138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172</Words>
  <Application>Microsoft Office PowerPoint</Application>
  <PresentationFormat>Экран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Урок русского языка в 3 «А» классе</vt:lpstr>
      <vt:lpstr>Слайд 2</vt:lpstr>
      <vt:lpstr>Слайд 3</vt:lpstr>
      <vt:lpstr>Слайд 4</vt:lpstr>
      <vt:lpstr>Слайд 5</vt:lpstr>
      <vt:lpstr>Слайд 6</vt:lpstr>
      <vt:lpstr>Слайд 7</vt:lpstr>
      <vt:lpstr>Работа по учебнику  страница 115 правило</vt:lpstr>
      <vt:lpstr>Слайд 9</vt:lpstr>
      <vt:lpstr>Слайд 10</vt:lpstr>
      <vt:lpstr>Слайд 11</vt:lpstr>
      <vt:lpstr>Работа по учебнику   страница 116, Упражнение 260</vt:lpstr>
      <vt:lpstr>Работа по учебнику   страница 117, Упражнение 266</vt:lpstr>
      <vt:lpstr>Упражнение «Корректор»</vt:lpstr>
      <vt:lpstr>Домашнее задание</vt:lpstr>
      <vt:lpstr>Спасибо всем за работу!</vt:lpstr>
      <vt:lpstr>Интернет-источники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Samsung</dc:creator>
  <cp:lastModifiedBy>ww</cp:lastModifiedBy>
  <cp:revision>21</cp:revision>
  <dcterms:created xsi:type="dcterms:W3CDTF">2017-11-18T05:42:42Z</dcterms:created>
  <dcterms:modified xsi:type="dcterms:W3CDTF">2017-11-22T06:40:30Z</dcterms:modified>
</cp:coreProperties>
</file>